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5" r:id="rId6"/>
    <p:sldId id="261" r:id="rId7"/>
    <p:sldId id="278" r:id="rId8"/>
    <p:sldId id="262" r:id="rId9"/>
    <p:sldId id="263" r:id="rId10"/>
    <p:sldId id="267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894" y="42"/>
      </p:cViewPr>
      <p:guideLst>
        <p:guide orient="horz" pos="18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35BF-6AE6-4683-A9C0-26912CA71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AD531-E46B-436A-8550-8695CB478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1EBB5-4058-44B9-9E24-E7A45589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31397-007C-40F7-8245-5853DF7B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C448E-D756-4014-928D-E005E6FD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52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35E3A-42DD-4930-8201-EA083870C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D1BC3-3943-4C0C-8ABF-8A9F60AD6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DA798-F805-4768-BBD3-643639DD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6D7E3-3638-4CE4-909F-95FEA80D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B2E9E-F4AB-476B-9692-29DABC2E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37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6763B-D150-4CAB-8940-B4140C791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385E2-5F8D-4928-BA61-28A7C5396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5287A-3FB6-4C84-9C96-B3C3C7CB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3F87C-9543-421B-B77B-A91E7632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6B361-A1CE-4815-B19A-2400D490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CA6EC-F9E0-4FCD-BDAF-E0288AC8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1A5C2-7CAA-46DE-81C5-9AB9DB52B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B3D96-535B-4276-8F76-A4EE4D9F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8BEAB-9A3C-4008-B82B-C6F70A7CD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BA4D9-7EE9-4EC5-8DCB-037A57B9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7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2BB16-B543-41C7-A637-775C3C2C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0ED1C-E82E-4EF9-86AB-42111866A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78F84-FB73-4D0A-91CF-B51AA635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99798-925E-4800-B3E4-A05FD006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7C4C2-DDEC-411D-AD10-BDFDFEE5E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25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2F5DC-D4E2-4C23-8A0D-655C142DD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83AE5-01DB-475A-8008-AA990712E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61522-B2B5-480F-87EB-F87AF067E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8A250-FF09-4A30-A25F-6968AEA9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B1C21-6C58-462D-BB8D-872CBEDF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4B75E-7A8C-4480-BEFD-86310BCF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72CB-F641-4C22-804D-29128EA2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9C71-650F-40DE-9BF2-54C7C65DD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F0F26-501F-4B27-B845-202712F89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F3F12-BF92-416B-ADA7-99E76A37E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9AA3C6-4573-498D-90A7-CF762CD15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40DD94-1D68-43C0-9FE9-AB1D0FF4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CD6C06-BDA9-4523-BE78-29552EFB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41E8B-50B2-4741-8239-4AEECA46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6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0AE35-3E82-40B5-82D3-404B5E00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B9DDF-F6BE-4550-B7A2-AD4864F6D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F54BE-79D2-4501-AE1E-B156F675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5B456-75B4-45E1-B97A-7AB8413F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3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584ABA-ABAA-4E8E-9F70-6C3E8F83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D136E-6294-437B-8B4D-C09AB2BBF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7822A-DB6F-4A7D-AAC7-FADED7AD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6A7E-3C80-4BDF-931F-43B5E707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13D95-7231-49C4-A09B-9ECA2AA2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97923-97D2-4007-B53E-7AB494012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CF9B7-869D-4BE9-9A72-BFAF8A3D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64741-C566-4FDB-81AF-C23E52D2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B2BB-30CF-4565-AF41-6B75CC41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22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15A5-AF7D-4079-983C-56A235E9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DBC90-E74F-4600-9116-8CF06A2F6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F89A4-547C-4548-9438-7B549E22D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3984-FF5D-49C7-B2F6-60C216CA6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92BED-44E2-49EF-A799-159B1034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999D6-0B36-4D50-B7C6-DD0F7FFB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05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ADD26-5F05-452F-9A32-4DF55620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31B17-601C-4752-A538-311FD16D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069D-B65B-4B83-8B9F-6E459694A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B18E-F008-494B-BB39-0F7DBAA553FD}" type="datetimeFigureOut">
              <a:rPr lang="en-GB" smtClean="0"/>
              <a:t>01/12/2019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E2ACF-587F-4A10-B22B-442559E97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D4CA-400A-4F5D-B961-FDDFEA2CA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0DE6B-7252-4683-80A0-D37C2F73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0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nvsjpe7MZY" TargetMode="External"/><Relationship Id="rId2" Type="http://schemas.openxmlformats.org/officeDocument/2006/relationships/hyperlink" Target="https://www.bbc.co.uk/cbbc/watch/p01lg3h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Au6b6AOW6v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10ED8-F039-4F5E-826E-15C7A0DEA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8" y="1671637"/>
            <a:ext cx="11226369" cy="155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0B7D4C-56F7-4CE5-B31C-D3120415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107142"/>
            <a:ext cx="10965861" cy="675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7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A08C8F-6A23-473A-85C7-89B1F4F696D7}"/>
              </a:ext>
            </a:extLst>
          </p:cNvPr>
          <p:cNvSpPr/>
          <p:nvPr/>
        </p:nvSpPr>
        <p:spPr>
          <a:xfrm>
            <a:off x="3147745" y="1945025"/>
            <a:ext cx="6482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/>
              <a:t>What do they do?</a:t>
            </a:r>
          </a:p>
        </p:txBody>
      </p:sp>
    </p:spTree>
    <p:extLst>
      <p:ext uri="{BB962C8B-B14F-4D97-AF65-F5344CB8AC3E}">
        <p14:creationId xmlns:p14="http://schemas.microsoft.com/office/powerpoint/2010/main" val="677442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06F0B-0D84-42B0-8D99-06C0DC551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8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795D4A-0D7B-4782-81C5-E85D57C6976C}"/>
              </a:ext>
            </a:extLst>
          </p:cNvPr>
          <p:cNvSpPr/>
          <p:nvPr/>
        </p:nvSpPr>
        <p:spPr>
          <a:xfrm>
            <a:off x="785813" y="400050"/>
            <a:ext cx="106870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Mountain rescue are often called out to help walkers and climbers who might be lost, injured or in any danger.</a:t>
            </a:r>
          </a:p>
          <a:p>
            <a:endParaRPr lang="en-GB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33109-EB3D-41F5-9C9A-68335720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362" y="2960688"/>
            <a:ext cx="6938963" cy="36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7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C841D-CAFF-4222-BE33-325200F8F588}"/>
              </a:ext>
            </a:extLst>
          </p:cNvPr>
          <p:cNvSpPr/>
          <p:nvPr/>
        </p:nvSpPr>
        <p:spPr>
          <a:xfrm>
            <a:off x="685799" y="557214"/>
            <a:ext cx="10787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They also carry out river rescues and work with police in urban searches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9B5AB-82D5-4151-8C78-30287641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2419349"/>
            <a:ext cx="61150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0977DB-E883-4566-A504-F1180C01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3" y="0"/>
            <a:ext cx="1145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4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2D9F2-ED3F-4B3E-8CFF-A1100551F8A4}"/>
              </a:ext>
            </a:extLst>
          </p:cNvPr>
          <p:cNvSpPr/>
          <p:nvPr/>
        </p:nvSpPr>
        <p:spPr>
          <a:xfrm>
            <a:off x="1655521" y="2152953"/>
            <a:ext cx="888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/>
              <a:t>What equipment do they use?</a:t>
            </a:r>
          </a:p>
        </p:txBody>
      </p:sp>
    </p:spTree>
    <p:extLst>
      <p:ext uri="{BB962C8B-B14F-4D97-AF65-F5344CB8AC3E}">
        <p14:creationId xmlns:p14="http://schemas.microsoft.com/office/powerpoint/2010/main" val="637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5E4CD1-E321-4D50-898A-1A476ABACD69}"/>
              </a:ext>
            </a:extLst>
          </p:cNvPr>
          <p:cNvSpPr/>
          <p:nvPr/>
        </p:nvSpPr>
        <p:spPr>
          <a:xfrm>
            <a:off x="942975" y="428626"/>
            <a:ext cx="82010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Mountain rescue use:</a:t>
            </a:r>
          </a:p>
          <a:p>
            <a:r>
              <a:rPr lang="en-GB" sz="4000" dirty="0"/>
              <a:t>4x4 vehicles that can drive up steep hills and through water;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44929-6A7D-48EC-B61B-1FF9ED50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11" y="2124730"/>
            <a:ext cx="539542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69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FAA2C9-22A6-4820-8745-15663FC93198}"/>
              </a:ext>
            </a:extLst>
          </p:cNvPr>
          <p:cNvSpPr/>
          <p:nvPr/>
        </p:nvSpPr>
        <p:spPr>
          <a:xfrm>
            <a:off x="132735" y="469094"/>
            <a:ext cx="112972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Maps and compasses to navigate</a:t>
            </a:r>
            <a:r>
              <a:rPr lang="en-GB" dirty="0"/>
              <a:t>;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67170-3B79-477A-8229-240B5C96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1400175"/>
            <a:ext cx="8305801" cy="52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54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95A94A-03A9-4757-BF4C-8CFA5F700EC1}"/>
              </a:ext>
            </a:extLst>
          </p:cNvPr>
          <p:cNvSpPr/>
          <p:nvPr/>
        </p:nvSpPr>
        <p:spPr>
          <a:xfrm>
            <a:off x="570270" y="356870"/>
            <a:ext cx="112431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/>
              <a:t>Rope to keep themselves safe climbing in dangerous areas;</a:t>
            </a:r>
          </a:p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C6E9A4-4B5D-4671-A016-2906B803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83" y="1168812"/>
            <a:ext cx="8831392" cy="49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3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13245-6A17-40CC-81EF-021D119A8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71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D4EF0-A17E-463F-AC2E-40CDB73D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867" y="107985"/>
            <a:ext cx="6645216" cy="5041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357A6D-2F3B-48F4-B7AB-EE01E209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7" y="3429001"/>
            <a:ext cx="6523293" cy="30751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B5B77C-78D2-496C-AEBE-B04E930195C0}"/>
              </a:ext>
            </a:extLst>
          </p:cNvPr>
          <p:cNvSpPr/>
          <p:nvPr/>
        </p:nvSpPr>
        <p:spPr>
          <a:xfrm>
            <a:off x="444517" y="462648"/>
            <a:ext cx="4627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Stretchers to carry  anyone who is hurt;</a:t>
            </a:r>
          </a:p>
        </p:txBody>
      </p:sp>
    </p:spTree>
    <p:extLst>
      <p:ext uri="{BB962C8B-B14F-4D97-AF65-F5344CB8AC3E}">
        <p14:creationId xmlns:p14="http://schemas.microsoft.com/office/powerpoint/2010/main" val="181960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233CE1-1BB3-493C-9C6A-5A7C77C41982}"/>
              </a:ext>
            </a:extLst>
          </p:cNvPr>
          <p:cNvSpPr/>
          <p:nvPr/>
        </p:nvSpPr>
        <p:spPr>
          <a:xfrm>
            <a:off x="476417" y="610313"/>
            <a:ext cx="10673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/>
              <a:t>First aid kits to treat anyone who's injured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16DDB-F4C1-4B68-A755-5A6BFB339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17" y="1546225"/>
            <a:ext cx="4505325" cy="2828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D486C-7CA0-424C-B3FA-F5EA8FEA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837" y="3855896"/>
            <a:ext cx="4873746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C4B64-2755-4505-978E-2A0BF041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75" y="1304925"/>
            <a:ext cx="63436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D29991-9DB2-4B4C-A1DF-6BC5643D276B}"/>
              </a:ext>
            </a:extLst>
          </p:cNvPr>
          <p:cNvSpPr/>
          <p:nvPr/>
        </p:nvSpPr>
        <p:spPr>
          <a:xfrm>
            <a:off x="1178782" y="901184"/>
            <a:ext cx="4490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https://www.bbc.co.uk/cbbc/watch/p01lg3h4</a:t>
            </a:r>
            <a:endParaRPr lang="en-GB" dirty="0"/>
          </a:p>
          <a:p>
            <a:endParaRPr lang="en-GB" dirty="0"/>
          </a:p>
          <a:p>
            <a:r>
              <a:rPr lang="en-GB" dirty="0"/>
              <a:t>Special Ops - 4x4 Mountain Rescue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1CB08E-BD6F-4DE0-B040-2181EC8C54CD}"/>
              </a:ext>
            </a:extLst>
          </p:cNvPr>
          <p:cNvSpPr/>
          <p:nvPr/>
        </p:nvSpPr>
        <p:spPr>
          <a:xfrm>
            <a:off x="1069938" y="2360523"/>
            <a:ext cx="91995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https://www.youtube.com/watch?v=Jnvsjpe7MZY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Rescue Heroes™| Real Rescue Heroes | Alpine Search and Rescue | Live Action Episodes for Kids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00CF6-6451-4579-BDC6-E9B5FDE1B780}"/>
              </a:ext>
            </a:extLst>
          </p:cNvPr>
          <p:cNvSpPr/>
          <p:nvPr/>
        </p:nvSpPr>
        <p:spPr>
          <a:xfrm>
            <a:off x="1069938" y="4096861"/>
            <a:ext cx="6002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https://www.youtube.com/watch?v=Au6b6AOW6v4</a:t>
            </a:r>
            <a:endParaRPr lang="en-GB" dirty="0"/>
          </a:p>
          <a:p>
            <a:endParaRPr lang="en-GB" dirty="0"/>
          </a:p>
          <a:p>
            <a:r>
              <a:rPr lang="en-GB" dirty="0"/>
              <a:t>Mountain rescue team underway</a:t>
            </a:r>
          </a:p>
        </p:txBody>
      </p:sp>
    </p:spTree>
    <p:extLst>
      <p:ext uri="{BB962C8B-B14F-4D97-AF65-F5344CB8AC3E}">
        <p14:creationId xmlns:p14="http://schemas.microsoft.com/office/powerpoint/2010/main" val="367627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DDCFD0-32DD-46F6-B01C-3331021184B4}"/>
              </a:ext>
            </a:extLst>
          </p:cNvPr>
          <p:cNvSpPr txBox="1"/>
          <p:nvPr/>
        </p:nvSpPr>
        <p:spPr>
          <a:xfrm>
            <a:off x="130969" y="657225"/>
            <a:ext cx="1193006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Who are they?</a:t>
            </a:r>
          </a:p>
          <a:p>
            <a:endParaRPr lang="en-GB" sz="5400" dirty="0"/>
          </a:p>
          <a:p>
            <a:r>
              <a:rPr lang="en-GB" sz="5400" dirty="0"/>
              <a:t>Mountain rescue teams around the UK carry out about 1500 rescue missions a year.</a:t>
            </a:r>
          </a:p>
          <a:p>
            <a:endParaRPr lang="en-GB" sz="5400" dirty="0"/>
          </a:p>
          <a:p>
            <a:r>
              <a:rPr lang="en-GB" sz="4400" dirty="0"/>
              <a:t>(that’s one rescue everyday for just over 4 years)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2251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AC4F12-A005-47AF-A4FE-553CC9582F0D}"/>
              </a:ext>
            </a:extLst>
          </p:cNvPr>
          <p:cNvSpPr/>
          <p:nvPr/>
        </p:nvSpPr>
        <p:spPr>
          <a:xfrm>
            <a:off x="1128713" y="600075"/>
            <a:ext cx="1021556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They work alone or alongside other teams like police and firefighters but unlike them, mountain rescue is not funded by the government.</a:t>
            </a:r>
          </a:p>
          <a:p>
            <a:r>
              <a:rPr lang="en-GB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68C9A-388A-4357-AEA1-0B4292B68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535" y="4056064"/>
            <a:ext cx="3738561" cy="2492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FE5CE-A23F-4047-AD09-133B1A7F3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3" y="4554141"/>
            <a:ext cx="2891133" cy="173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E1C030-A4E3-4346-A54F-F18847F03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528" y="4056064"/>
            <a:ext cx="29622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87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12D45-CB72-4F4A-A1FE-45577E662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2" b="29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47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B4D3B8-C426-4FA7-905B-8BC1580436BA}"/>
              </a:ext>
            </a:extLst>
          </p:cNvPr>
          <p:cNvSpPr/>
          <p:nvPr/>
        </p:nvSpPr>
        <p:spPr>
          <a:xfrm>
            <a:off x="752167" y="471948"/>
            <a:ext cx="108548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They’re a charity,  which means all the people who carry out the rescues are volunteers and money constantly has to be raised to pay for the equipment and vehicles they need.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588A8-8505-4AAE-AF2E-ED5CD973A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86" y="3853558"/>
            <a:ext cx="4226768" cy="25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36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6C584-A2FE-44D6-B846-075173A8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92990"/>
            <a:ext cx="10102010" cy="67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7C799E-0328-440B-BEFF-B3127BFD6118}"/>
              </a:ext>
            </a:extLst>
          </p:cNvPr>
          <p:cNvSpPr/>
          <p:nvPr/>
        </p:nvSpPr>
        <p:spPr>
          <a:xfrm>
            <a:off x="414338" y="117693"/>
            <a:ext cx="11115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Volunteers work from mountain rescue bases all around the UK but don't stay there all day and night.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7E2C5E-ADF6-41C4-92C0-22997B3E0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131641"/>
            <a:ext cx="5736498" cy="3097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C0281E-2303-4AC8-AD4F-0EC37F23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413" y="2195512"/>
            <a:ext cx="37528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3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C10FC-849B-432A-BA43-CE544A898258}"/>
              </a:ext>
            </a:extLst>
          </p:cNvPr>
          <p:cNvSpPr/>
          <p:nvPr/>
        </p:nvSpPr>
        <p:spPr>
          <a:xfrm>
            <a:off x="514350" y="228601"/>
            <a:ext cx="1138713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/>
              <a:t>Instead, they are on call 24 hours a day and are alerted by phone if needed. That person then alerts the rest of the team and they meet at the base to gather equipment.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6AB37-DC9B-431C-B19B-DF592047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699" y="3690105"/>
            <a:ext cx="2614613" cy="29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275</Words>
  <Application>Microsoft Office PowerPoint</Application>
  <PresentationFormat>Widescreen</PresentationFormat>
  <Paragraphs>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Greenwood</dc:creator>
  <cp:lastModifiedBy>R Heavens</cp:lastModifiedBy>
  <cp:revision>9</cp:revision>
  <dcterms:created xsi:type="dcterms:W3CDTF">2019-11-12T19:48:01Z</dcterms:created>
  <dcterms:modified xsi:type="dcterms:W3CDTF">2019-12-01T12:34:21Z</dcterms:modified>
</cp:coreProperties>
</file>